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79" r:id="rId2"/>
    <p:sldId id="293" r:id="rId3"/>
    <p:sldId id="256" r:id="rId4"/>
    <p:sldId id="275" r:id="rId5"/>
    <p:sldId id="258" r:id="rId6"/>
    <p:sldId id="257" r:id="rId7"/>
    <p:sldId id="260" r:id="rId8"/>
    <p:sldId id="259" r:id="rId9"/>
    <p:sldId id="263" r:id="rId10"/>
    <p:sldId id="264" r:id="rId11"/>
    <p:sldId id="261" r:id="rId12"/>
    <p:sldId id="262" r:id="rId13"/>
    <p:sldId id="271" r:id="rId14"/>
    <p:sldId id="276" r:id="rId15"/>
    <p:sldId id="278" r:id="rId16"/>
    <p:sldId id="281" r:id="rId17"/>
    <p:sldId id="280" r:id="rId18"/>
    <p:sldId id="288" r:id="rId19"/>
    <p:sldId id="287" r:id="rId20"/>
    <p:sldId id="286" r:id="rId21"/>
    <p:sldId id="282" r:id="rId22"/>
    <p:sldId id="285" r:id="rId23"/>
    <p:sldId id="284" r:id="rId24"/>
    <p:sldId id="283" r:id="rId25"/>
    <p:sldId id="292" r:id="rId26"/>
    <p:sldId id="291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bilcom" initials="M" lastIdx="2" clrIdx="0">
    <p:extLst>
      <p:ext uri="{19B8F6BF-5375-455C-9EA6-DF929625EA0E}">
        <p15:presenceInfo xmlns:p15="http://schemas.microsoft.com/office/powerpoint/2012/main" userId="Mobil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commentAuthors" Target="commentAuthor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7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3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945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4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236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86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1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2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1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3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22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7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5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8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13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5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2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hyperlink" Target="https://yandex.ru/images/search?p=1&amp;text=%D0%B8%D0%B3%D1%80%D0%B0+%D0%B4%D0%BB%D1%8F+%D0%BF%D1%80%D0%B5%D0%B7%D0%B5%D0%BD%D1%82%D0%B0%D1%86%D0%B8%D0%B8+%D1%84%D1%80%D1%83%D0%BA%D1%82%D1%8B&amp;pos=52&amp;rpt=simage&amp;img_url=https://ds02.infourok.ru/uploads/ex/1218/00059057-7d091f54/img23.jpg&amp;lr=2" TargetMode="Externa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hyperlink" Target="https://yandex.ru/images/search?pos=10&amp;img_url=https://cdn.ebs.newsner.com/wp-content/uploads/sites/7/2018/04/bananas.jpg&amp;text=%D0%B1%D0%B0%D0%BD%D0%B0%D0%BD&amp;rpt=simage&amp;lr=2" TargetMode="Externa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B06F99-92BA-4535-966C-D67BEE991F1C}"/>
              </a:ext>
            </a:extLst>
          </p:cNvPr>
          <p:cNvSpPr txBox="1"/>
          <p:nvPr/>
        </p:nvSpPr>
        <p:spPr>
          <a:xfrm>
            <a:off x="827584" y="548681"/>
            <a:ext cx="763284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pPr algn="ctr"/>
            <a:r>
              <a:rPr lang="ru-RU" sz="3200" b="1" dirty="0"/>
              <a:t>Презентация по тему"Фрукты"</a:t>
            </a:r>
          </a:p>
          <a:p>
            <a:pPr algn="ctr"/>
            <a:endParaRPr lang="ru-RU" sz="4000" dirty="0"/>
          </a:p>
          <a:p>
            <a:pPr algn="ctr"/>
            <a:endParaRPr lang="ru-RU" sz="4000" dirty="0"/>
          </a:p>
          <a:p>
            <a:pPr algn="ctr"/>
            <a:endParaRPr lang="ru-RU" sz="4000" dirty="0"/>
          </a:p>
          <a:p>
            <a:pPr algn="r"/>
            <a:endParaRPr lang="ru-RU" sz="1400" dirty="0"/>
          </a:p>
          <a:p>
            <a:pPr algn="r"/>
            <a:endParaRPr lang="ru-RU" sz="1400" dirty="0"/>
          </a:p>
          <a:p>
            <a:pPr algn="r"/>
            <a:endParaRPr lang="ru-RU" sz="1400" dirty="0"/>
          </a:p>
          <a:p>
            <a:pPr algn="r"/>
            <a:endParaRPr lang="ru-RU" sz="1400" dirty="0"/>
          </a:p>
          <a:p>
            <a:pPr algn="r"/>
            <a:r>
              <a:rPr lang="ru-RU" dirty="0"/>
              <a:t>             </a:t>
            </a:r>
            <a:r>
              <a:rPr lang="ru-RU" dirty="0" err="1"/>
              <a:t>Воспитатель:Салчак</a:t>
            </a:r>
            <a:r>
              <a:rPr lang="ru-RU" dirty="0"/>
              <a:t> О.М</a:t>
            </a:r>
          </a:p>
          <a:p>
            <a:pPr algn="r"/>
            <a:r>
              <a:rPr lang="ru-RU" dirty="0"/>
              <a:t> </a:t>
            </a:r>
          </a:p>
          <a:p>
            <a:pPr algn="r"/>
            <a:endParaRPr lang="ru-RU" sz="1400" dirty="0"/>
          </a:p>
          <a:p>
            <a:pPr algn="r"/>
            <a:endParaRPr lang="ru-RU" sz="1400" dirty="0"/>
          </a:p>
          <a:p>
            <a:pPr algn="r"/>
            <a:endParaRPr lang="ru-RU" sz="1400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67544" y="386662"/>
            <a:ext cx="8352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Салгал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с.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Сесерлигский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Пий-Хемского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РТ.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35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dirty="0"/>
              <a:t>Сверху — шкурка золотая,</a:t>
            </a:r>
          </a:p>
          <a:p>
            <a:pPr fontAlgn="base"/>
            <a:r>
              <a:rPr lang="ru-RU" sz="2400" dirty="0"/>
              <a:t>В центре — косточка большая.</a:t>
            </a:r>
          </a:p>
          <a:p>
            <a:pPr fontAlgn="base"/>
            <a:r>
              <a:rPr lang="ru-RU" sz="2400" dirty="0"/>
              <a:t>Что за фрукт? — Вот вам вопрос.</a:t>
            </a:r>
          </a:p>
          <a:p>
            <a:pPr fontAlgn="base"/>
            <a:r>
              <a:rPr lang="ru-RU" sz="2400" dirty="0"/>
              <a:t>Это сладкий: (Абрикос)</a:t>
            </a:r>
          </a:p>
          <a:p>
            <a:pPr fontAlgn="base"/>
            <a:endParaRPr lang="ru-RU" sz="2400" dirty="0"/>
          </a:p>
        </p:txBody>
      </p:sp>
      <p:pic>
        <p:nvPicPr>
          <p:cNvPr id="7170" name="Picture 2" descr="https://im0-tub-ru.yandex.net/i?id=fc6ae10d1077761191ed6d66557d4442-l&amp;n=13">
            <a:extLst>
              <a:ext uri="{FF2B5EF4-FFF2-40B4-BE49-F238E27FC236}">
                <a16:creationId xmlns:a16="http://schemas.microsoft.com/office/drawing/2014/main" id="{F8DDB1E4-105A-4313-8922-3391EB453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44603"/>
            <a:ext cx="5061942" cy="401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2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4013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dirty="0"/>
              <a:t>Жарким солнышком согрет,</a:t>
            </a:r>
          </a:p>
          <a:p>
            <a:pPr fontAlgn="base"/>
            <a:r>
              <a:rPr lang="ru-RU" sz="2400" dirty="0"/>
              <a:t>В шкурку, как в броню, одет.</a:t>
            </a:r>
          </a:p>
          <a:p>
            <a:pPr fontAlgn="base"/>
            <a:r>
              <a:rPr lang="ru-RU" sz="2400" dirty="0"/>
              <a:t>Удивит собою нас</a:t>
            </a:r>
          </a:p>
          <a:p>
            <a:pPr fontAlgn="base"/>
            <a:r>
              <a:rPr lang="ru-RU" sz="2400" dirty="0"/>
              <a:t>Толстокожий...</a:t>
            </a:r>
          </a:p>
          <a:p>
            <a:pPr fontAlgn="base"/>
            <a:r>
              <a:rPr lang="ru-RU" sz="2400" b="1" dirty="0"/>
              <a:t>Ответ: (Ананас)</a:t>
            </a:r>
            <a:endParaRPr lang="ru-RU" sz="2400" dirty="0"/>
          </a:p>
        </p:txBody>
      </p:sp>
      <p:pic>
        <p:nvPicPr>
          <p:cNvPr id="8194" name="Picture 2" descr="https://im0-tub-ru.yandex.net/i?id=eb8e00d1589cb7a76d8d36a0c61d5f4e-l&amp;ref=rim&amp;n=13&amp;w=800&amp;h=803">
            <a:extLst>
              <a:ext uri="{FF2B5EF4-FFF2-40B4-BE49-F238E27FC236}">
                <a16:creationId xmlns:a16="http://schemas.microsoft.com/office/drawing/2014/main" id="{68DC2374-A83E-4F52-BAC6-D34D7877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20" y="3009064"/>
            <a:ext cx="3834680" cy="38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3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6593" y="18178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3200" dirty="0"/>
              <a:t>Груша, яблоко, банан,</a:t>
            </a:r>
          </a:p>
          <a:p>
            <a:pPr fontAlgn="base"/>
            <a:r>
              <a:rPr lang="ru-RU" sz="3200" dirty="0"/>
              <a:t>Ананас из жарких стран.</a:t>
            </a:r>
          </a:p>
          <a:p>
            <a:pPr fontAlgn="base"/>
            <a:r>
              <a:rPr lang="ru-RU" sz="3200" dirty="0"/>
              <a:t>Эти вкусные продукты</a:t>
            </a:r>
          </a:p>
          <a:p>
            <a:pPr fontAlgn="base"/>
            <a:r>
              <a:rPr lang="ru-RU" sz="3200" dirty="0"/>
              <a:t>Вместе все зовутся...</a:t>
            </a:r>
          </a:p>
          <a:p>
            <a:pPr fontAlgn="base"/>
            <a:r>
              <a:rPr lang="ru-RU" sz="3200" b="1" dirty="0"/>
              <a:t>Ответ: (Фрукты)</a:t>
            </a:r>
            <a:endParaRPr lang="ru-RU" sz="3200" dirty="0"/>
          </a:p>
        </p:txBody>
      </p:sp>
      <p:pic>
        <p:nvPicPr>
          <p:cNvPr id="9218" name="Picture 2" descr="C:\Users\Маша\Desktop\0_7fb28_a4e6abc4_orig-1024x5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333184" cy="40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08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6768b26bb817488295680406c891cb61-l&amp;n=13">
            <a:extLst>
              <a:ext uri="{FF2B5EF4-FFF2-40B4-BE49-F238E27FC236}">
                <a16:creationId xmlns:a16="http://schemas.microsoft.com/office/drawing/2014/main" id="{12253D0B-332C-4A49-A410-3B5A17098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22c4a5d2702d0c3dc59c6e825e8624e8-l&amp;n=13">
            <a:extLst>
              <a:ext uri="{FF2B5EF4-FFF2-40B4-BE49-F238E27FC236}">
                <a16:creationId xmlns:a16="http://schemas.microsoft.com/office/drawing/2014/main" id="{B7725349-E3DC-4D7D-A681-34779A102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1243" cy="687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81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im0-tub-ru.yandex.net/i?id=199c444a796a5670b42f16d2bcb485b3-l&amp;ref=rim&amp;n=13&amp;w=1024&amp;h=768">
            <a:extLst>
              <a:ext uri="{FF2B5EF4-FFF2-40B4-BE49-F238E27FC236}">
                <a16:creationId xmlns:a16="http://schemas.microsoft.com/office/drawing/2014/main" id="{669B0A94-0BB9-466D-8966-2378F4961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c6a7158eb79186721fafcd499d1e1e9c-l&amp;ref=rim&amp;n=13&amp;w=1200&amp;h=780">
            <a:extLst>
              <a:ext uri="{FF2B5EF4-FFF2-40B4-BE49-F238E27FC236}">
                <a16:creationId xmlns:a16="http://schemas.microsoft.com/office/drawing/2014/main" id="{7E423257-DBE2-4550-A020-DA71DB02F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9" y="0"/>
            <a:ext cx="9152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46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838c41220a152a7d62ac6a0c95e6cea8-l&amp;n=13">
            <a:extLst>
              <a:ext uri="{FF2B5EF4-FFF2-40B4-BE49-F238E27FC236}">
                <a16:creationId xmlns:a16="http://schemas.microsoft.com/office/drawing/2014/main" id="{8617F576-B3F3-48A1-B3D1-985636D9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12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08212c71eca34cffd3f42a2934e26ea3-l&amp;ref=rim&amp;n=13&amp;w=960&amp;h=720">
            <a:extLst>
              <a:ext uri="{FF2B5EF4-FFF2-40B4-BE49-F238E27FC236}">
                <a16:creationId xmlns:a16="http://schemas.microsoft.com/office/drawing/2014/main" id="{C1D913CE-0A01-4047-B57B-9E482B253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361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b345f0e7491863eb545986066bf9335c-l&amp;ref=rim&amp;n=13&amp;w=960&amp;h=720">
            <a:extLst>
              <a:ext uri="{FF2B5EF4-FFF2-40B4-BE49-F238E27FC236}">
                <a16:creationId xmlns:a16="http://schemas.microsoft.com/office/drawing/2014/main" id="{BA8DF199-0C2D-44E7-AABC-89AD29B90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0-tub-ru.yandex.net/i?id=b6fd55a4dc29ef96562663f6bfcefea6-l&amp;ref=rim&amp;n=13&amp;w=960&amp;h=720">
            <a:extLst>
              <a:ext uri="{FF2B5EF4-FFF2-40B4-BE49-F238E27FC236}">
                <a16:creationId xmlns:a16="http://schemas.microsoft.com/office/drawing/2014/main" id="{C81E252B-BC49-4142-ACC2-1F2FB3DAE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8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Фрукты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7272808" cy="4628587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Цель:</a:t>
            </a:r>
          </a:p>
          <a:p>
            <a:r>
              <a:rPr lang="ru-RU" dirty="0"/>
              <a:t>закрепить  понятие «фрукты»</a:t>
            </a:r>
          </a:p>
          <a:p>
            <a:r>
              <a:rPr lang="ru-RU" dirty="0"/>
              <a:t>закрепить название </a:t>
            </a:r>
            <a:r>
              <a:rPr lang="ru-RU" dirty="0" err="1"/>
              <a:t>цветов:красный,желтый,зеленый</a:t>
            </a:r>
            <a:r>
              <a:rPr lang="ru-RU" dirty="0"/>
              <a:t>.</a:t>
            </a:r>
          </a:p>
          <a:p>
            <a:pPr algn="ctr">
              <a:buNone/>
            </a:pPr>
            <a:r>
              <a:rPr lang="ru-RU" dirty="0"/>
              <a:t>Задачи:</a:t>
            </a:r>
          </a:p>
          <a:p>
            <a:r>
              <a:rPr lang="ru-RU" dirty="0"/>
              <a:t>Способствовать развитию связной речи;</a:t>
            </a:r>
          </a:p>
          <a:p>
            <a:r>
              <a:rPr lang="ru-RU" dirty="0"/>
              <a:t>Развивать умения отвечать на вопросы воспитателя;</a:t>
            </a:r>
          </a:p>
          <a:p>
            <a:r>
              <a:rPr lang="ru-RU" dirty="0"/>
              <a:t>Развивать внимание,мышление,память;</a:t>
            </a:r>
          </a:p>
          <a:p>
            <a:r>
              <a:rPr lang="ru-RU" dirty="0"/>
              <a:t>Воспитывать у детей любовь к природе.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ru.yandex.net/i?id=08212c71eca34cffd3f42a2934e26ea3-l&amp;ref=rim&amp;n=13&amp;w=960&amp;h=720">
            <a:extLst>
              <a:ext uri="{FF2B5EF4-FFF2-40B4-BE49-F238E27FC236}">
                <a16:creationId xmlns:a16="http://schemas.microsoft.com/office/drawing/2014/main" id="{2D647245-711A-4B24-90CF-E2845A52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471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3261089b8d00eb13e992617454533159-l&amp;ref=rim&amp;n=13&amp;w=960&amp;h=720">
            <a:extLst>
              <a:ext uri="{FF2B5EF4-FFF2-40B4-BE49-F238E27FC236}">
                <a16:creationId xmlns:a16="http://schemas.microsoft.com/office/drawing/2014/main" id="{D89BB4C4-A42C-43FF-9D35-0F09DD24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95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0-tub-ru.yandex.net/i?id=02a6222e14366889a438c18b5dd3d79a-l&amp;ref=rim&amp;n=13&amp;w=960&amp;h=720">
            <a:extLst>
              <a:ext uri="{FF2B5EF4-FFF2-40B4-BE49-F238E27FC236}">
                <a16:creationId xmlns:a16="http://schemas.microsoft.com/office/drawing/2014/main" id="{55812594-86D2-4774-863D-E2980FF02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304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Игра-презентация для детей младшего дошкольного возраста на тему &quot; Овощи-фрукты&quot;">
            <a:extLst>
              <a:ext uri="{FF2B5EF4-FFF2-40B4-BE49-F238E27FC236}">
                <a16:creationId xmlns:a16="http://schemas.microsoft.com/office/drawing/2014/main" id="{DFC9B484-44DA-4DD3-82F1-8111F6E6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0214" cy="68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79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Игра-презентация для детей младшего дошкольного возраста на тему &quot; Овощи-фрукты&quot;">
            <a:extLst>
              <a:ext uri="{FF2B5EF4-FFF2-40B4-BE49-F238E27FC236}">
                <a16:creationId xmlns:a16="http://schemas.microsoft.com/office/drawing/2014/main" id="{31AB636F-790F-42A7-84CE-1A46277E5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1900" cy="687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65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0-tub-ru.yandex.net/i?id=a3bbff34b967582f043b2337419747f6-l&amp;n=13">
            <a:extLst>
              <a:ext uri="{FF2B5EF4-FFF2-40B4-BE49-F238E27FC236}">
                <a16:creationId xmlns:a16="http://schemas.microsoft.com/office/drawing/2014/main" id="{B412A7A5-51DA-4B34-AE7F-D224C56B2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485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0-tub-ru.yandex.net/i?id=3ad99a259ccc2997208524b08b726032-l&amp;ref=rim&amp;n=13&amp;w=960&amp;h=720">
            <a:extLst>
              <a:ext uri="{FF2B5EF4-FFF2-40B4-BE49-F238E27FC236}">
                <a16:creationId xmlns:a16="http://schemas.microsoft.com/office/drawing/2014/main" id="{CEDCB731-426F-480E-8380-80FCBA1A5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52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57DC30F-CAF0-4611-B956-DE5486314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61993"/>
            <a:ext cx="9144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8" name="Picture 4" descr="Презентация &amp;quot;Фрукты - один - много&amp;quot; .">
            <a:hlinkClick r:id="rId2"/>
            <a:extLst>
              <a:ext uri="{FF2B5EF4-FFF2-40B4-BE49-F238E27FC236}">
                <a16:creationId xmlns:a16="http://schemas.microsoft.com/office/drawing/2014/main" id="{AA5FCC4B-2597-42C3-8EBB-BA43D6958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3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i="1" dirty="0">
                <a:solidFill>
                  <a:schemeClr val="accent3">
                    <a:lumMod val="50000"/>
                  </a:schemeClr>
                </a:solidFill>
              </a:rPr>
              <a:t>Фрукты</a:t>
            </a:r>
          </a:p>
        </p:txBody>
      </p:sp>
      <p:pic>
        <p:nvPicPr>
          <p:cNvPr id="4" name="Picture 2" descr="https://ds05.infourok.ru/uploads/ex/12b5/000ae824-29d7cd14/img2.jpg">
            <a:extLst>
              <a:ext uri="{FF2B5EF4-FFF2-40B4-BE49-F238E27FC236}">
                <a16:creationId xmlns:a16="http://schemas.microsoft.com/office/drawing/2014/main" id="{948438A3-BECF-47F8-9F52-C535C8ECD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07f6c113692322c1806f5f534d59b490-l&amp;ref=rim&amp;n=13&amp;w=960&amp;h=720">
            <a:extLst>
              <a:ext uri="{FF2B5EF4-FFF2-40B4-BE49-F238E27FC236}">
                <a16:creationId xmlns:a16="http://schemas.microsoft.com/office/drawing/2014/main" id="{2AC348D5-80FE-4895-92BE-AC07E420E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3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906888" cy="2836911"/>
          </a:xfrm>
        </p:spPr>
        <p:txBody>
          <a:bodyPr/>
          <a:lstStyle/>
          <a:p>
            <a:pPr marL="0" indent="0" fontAlgn="base">
              <a:buNone/>
            </a:pPr>
            <a:r>
              <a:rPr lang="ru-RU" sz="2400" dirty="0"/>
              <a:t>Я — сладкий, рос на юге как солнышко в листве.</a:t>
            </a:r>
          </a:p>
          <a:p>
            <a:pPr marL="0" indent="0" fontAlgn="base">
              <a:buNone/>
            </a:pPr>
            <a:r>
              <a:rPr lang="ru-RU" sz="2400" dirty="0"/>
              <a:t>Оранжевый и круглый, я нравлюсь детворе.</a:t>
            </a:r>
          </a:p>
          <a:p>
            <a:pPr marL="0" indent="0" fontAlgn="base">
              <a:buNone/>
            </a:pPr>
            <a:r>
              <a:rPr lang="ru-RU" sz="2400" dirty="0"/>
              <a:t>Ответ: (Апельсин)</a:t>
            </a:r>
          </a:p>
          <a:p>
            <a:endParaRPr lang="ru-RU" dirty="0"/>
          </a:p>
        </p:txBody>
      </p:sp>
      <p:pic>
        <p:nvPicPr>
          <p:cNvPr id="2050" name="Picture 2" descr="https://im0-tub-ru.yandex.net/i?id=4c8e84f242b8c3fb3c34156a2d3ec79f-l&amp;ref=rim&amp;n=13&amp;w=1024&amp;h=768">
            <a:extLst>
              <a:ext uri="{FF2B5EF4-FFF2-40B4-BE49-F238E27FC236}">
                <a16:creationId xmlns:a16="http://schemas.microsoft.com/office/drawing/2014/main" id="{BE2DB34E-A9E8-4C9F-92D4-1FE4A154A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5153641" cy="38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54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5050904" cy="3052936"/>
          </a:xfrm>
        </p:spPr>
        <p:txBody>
          <a:bodyPr>
            <a:normAutofit/>
          </a:bodyPr>
          <a:lstStyle/>
          <a:p>
            <a:r>
              <a:rPr lang="ru-RU" sz="2400" dirty="0"/>
              <a:t>Круглое, румяное, </a:t>
            </a:r>
            <a:br>
              <a:rPr lang="ru-RU" sz="2400" dirty="0"/>
            </a:br>
            <a:r>
              <a:rPr lang="ru-RU" sz="2400" dirty="0"/>
              <a:t>Я расту на ветке.</a:t>
            </a:r>
            <a:br>
              <a:rPr lang="ru-RU" sz="2400" dirty="0"/>
            </a:br>
            <a:r>
              <a:rPr lang="ru-RU" sz="2400" dirty="0"/>
              <a:t>Любят меня взрослые</a:t>
            </a:r>
            <a:br>
              <a:rPr lang="ru-RU" sz="2400" dirty="0"/>
            </a:br>
            <a:r>
              <a:rPr lang="ru-RU" sz="2400" dirty="0"/>
              <a:t>И малые детки.</a:t>
            </a:r>
          </a:p>
          <a:p>
            <a:pPr marL="0" indent="0">
              <a:buNone/>
            </a:pPr>
            <a:r>
              <a:rPr lang="ru-RU" sz="2400" dirty="0"/>
              <a:t>    Ответ: (Яблоко)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im0-tub-ru.yandex.net/i?id=dcfc7f11f454bc4e0bb51aa7c3876257-l&amp;ref=rim&amp;n=13&amp;w=1400&amp;h=1050">
            <a:extLst>
              <a:ext uri="{FF2B5EF4-FFF2-40B4-BE49-F238E27FC236}">
                <a16:creationId xmlns:a16="http://schemas.microsoft.com/office/drawing/2014/main" id="{F71D0400-68CE-4DF1-BE39-E5F14237D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5472608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9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32656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Все о ней боксеры знают</a:t>
            </a:r>
            <a:br>
              <a:rPr lang="ru-RU" sz="2400" dirty="0"/>
            </a:br>
            <a:r>
              <a:rPr lang="ru-RU" sz="2400" dirty="0"/>
              <a:t>С ней удар свой развивают.</a:t>
            </a:r>
            <a:br>
              <a:rPr lang="ru-RU" sz="2400" dirty="0"/>
            </a:br>
            <a:r>
              <a:rPr lang="ru-RU" sz="2400" dirty="0"/>
              <a:t>Хоть она и неуклюжа,</a:t>
            </a:r>
            <a:br>
              <a:rPr lang="ru-RU" sz="2400" dirty="0"/>
            </a:br>
            <a:r>
              <a:rPr lang="ru-RU" sz="2400" dirty="0"/>
              <a:t>Но на фрукт похожа ... </a:t>
            </a:r>
          </a:p>
          <a:p>
            <a:r>
              <a:rPr lang="ru-RU" sz="2400" dirty="0"/>
              <a:t>Ответ: (Груша)</a:t>
            </a:r>
          </a:p>
        </p:txBody>
      </p:sp>
      <p:pic>
        <p:nvPicPr>
          <p:cNvPr id="4098" name="Picture 2" descr="https://im0-tub-ru.yandex.net/i?id=a06ec8c49e930f437eb6947ccdb9ab3b-l&amp;n=13">
            <a:extLst>
              <a:ext uri="{FF2B5EF4-FFF2-40B4-BE49-F238E27FC236}">
                <a16:creationId xmlns:a16="http://schemas.microsoft.com/office/drawing/2014/main" id="{C47557FD-B16A-4378-9863-48AE9F2C1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63185"/>
            <a:ext cx="511256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794" y="476672"/>
            <a:ext cx="5609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/>
              <a:t>Этот вкусный желтый плод</a:t>
            </a:r>
          </a:p>
          <a:p>
            <a:pPr fontAlgn="base"/>
            <a:r>
              <a:rPr lang="ru-RU" sz="2400" dirty="0"/>
              <a:t>К нам из Африки плывет,</a:t>
            </a:r>
          </a:p>
          <a:p>
            <a:pPr fontAlgn="base"/>
            <a:r>
              <a:rPr lang="ru-RU" sz="2400" dirty="0"/>
              <a:t>Обезьянам в зоопарке</a:t>
            </a:r>
          </a:p>
          <a:p>
            <a:pPr fontAlgn="base"/>
            <a:r>
              <a:rPr lang="ru-RU" sz="2400" dirty="0"/>
              <a:t>Пищу круглый год дает. </a:t>
            </a:r>
          </a:p>
          <a:p>
            <a:pPr fontAlgn="base"/>
            <a:r>
              <a:rPr lang="ru-RU" sz="2400" dirty="0"/>
              <a:t>Ответ: (Банан)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27C89A-36FE-40F3-8A44-8DDFA7369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377" y="3245109"/>
            <a:ext cx="4548063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   </a:t>
            </a:r>
          </a:p>
        </p:txBody>
      </p:sp>
      <p:pic>
        <p:nvPicPr>
          <p:cNvPr id="5122" name="Picture 2" descr="4Бананы помогут расслабится.">
            <a:hlinkClick r:id="rId2"/>
            <a:extLst>
              <a:ext uri="{FF2B5EF4-FFF2-40B4-BE49-F238E27FC236}">
                <a16:creationId xmlns:a16="http://schemas.microsoft.com/office/drawing/2014/main" id="{FF242332-7F71-4900-95AD-E7565F5A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58" y="3016260"/>
            <a:ext cx="5214237" cy="371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dirty="0"/>
              <a:t>Желтый цитрусовый плод</a:t>
            </a:r>
          </a:p>
          <a:p>
            <a:pPr fontAlgn="base"/>
            <a:r>
              <a:rPr lang="ru-RU" sz="2400" dirty="0"/>
              <a:t>В странах солнечных растет.</a:t>
            </a:r>
          </a:p>
          <a:p>
            <a:pPr fontAlgn="base"/>
            <a:r>
              <a:rPr lang="ru-RU" sz="2400" dirty="0"/>
              <a:t>А на вкус кислейший он.</a:t>
            </a:r>
          </a:p>
          <a:p>
            <a:pPr fontAlgn="base"/>
            <a:r>
              <a:rPr lang="ru-RU" sz="2400" dirty="0"/>
              <a:t>Как зовут его?</a:t>
            </a:r>
          </a:p>
          <a:p>
            <a:pPr fontAlgn="base"/>
            <a:r>
              <a:rPr lang="ru-RU" sz="2400" b="1" dirty="0"/>
              <a:t>Ответ: (Лимон) </a:t>
            </a:r>
            <a:endParaRPr lang="ru-RU" sz="2400" dirty="0"/>
          </a:p>
        </p:txBody>
      </p:sp>
      <p:pic>
        <p:nvPicPr>
          <p:cNvPr id="6146" name="Picture 2" descr="https://silikonmold.ru/image/cache/catalog/vafli/2016-03-11_111351-1200x1200.jpg">
            <a:extLst>
              <a:ext uri="{FF2B5EF4-FFF2-40B4-BE49-F238E27FC236}">
                <a16:creationId xmlns:a16="http://schemas.microsoft.com/office/drawing/2014/main" id="{48D7144F-5ADE-48E0-A8D1-1374C998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457200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753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</TotalTime>
  <Words>186</Words>
  <Application>Microsoft Office PowerPoint</Application>
  <PresentationFormat>Экран (4:3)</PresentationFormat>
  <Paragraphs>61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Презентация PowerPoint</vt:lpstr>
      <vt:lpstr>Фрукты</vt:lpstr>
      <vt:lpstr>Фрукты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Маша</dc:creator>
  <cp:lastModifiedBy>79133568382</cp:lastModifiedBy>
  <cp:revision>32</cp:revision>
  <dcterms:created xsi:type="dcterms:W3CDTF">2017-10-11T16:46:10Z</dcterms:created>
  <dcterms:modified xsi:type="dcterms:W3CDTF">2021-10-19T13:04:23Z</dcterms:modified>
</cp:coreProperties>
</file>