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58" r:id="rId11"/>
    <p:sldId id="259" r:id="rId12"/>
    <p:sldId id="270" r:id="rId13"/>
    <p:sldId id="260" r:id="rId14"/>
    <p:sldId id="261" r:id="rId15"/>
    <p:sldId id="262" r:id="rId16"/>
    <p:sldId id="279" r:id="rId17"/>
    <p:sldId id="264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13F71C2A-AD4D-4CFB-86C4-6655707B8360}">
          <p14:sldIdLst>
            <p14:sldId id="256"/>
            <p14:sldId id="257"/>
            <p14:sldId id="271"/>
            <p14:sldId id="272"/>
            <p14:sldId id="273"/>
            <p14:sldId id="274"/>
            <p14:sldId id="275"/>
            <p14:sldId id="276"/>
            <p14:sldId id="277"/>
            <p14:sldId id="258"/>
            <p14:sldId id="259"/>
            <p14:sldId id="270"/>
            <p14:sldId id="260"/>
            <p14:sldId id="261"/>
          </p14:sldIdLst>
        </p14:section>
        <p14:section name="Раздел без заголовка" id="{64D81A82-82D3-490A-BCA8-656AFC5BCBB8}">
          <p14:sldIdLst>
            <p14:sldId id="262"/>
            <p14:sldId id="279"/>
            <p14:sldId id="264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10" autoAdjust="0"/>
  </p:normalViewPr>
  <p:slideViewPr>
    <p:cSldViewPr snapToGrid="0">
      <p:cViewPr varScale="1">
        <p:scale>
          <a:sx n="64" d="100"/>
          <a:sy n="64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69E7-99E8-400A-8DBB-7DA2BB47F2C8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2C41-45BB-4E89-A29F-02A72C44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705883"/>
      </p:ext>
    </p:extLst>
  </p:cSld>
  <p:clrMapOvr>
    <a:masterClrMapping/>
  </p:clrMapOvr>
  <p:transition advClick="0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69E7-99E8-400A-8DBB-7DA2BB47F2C8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2C41-45BB-4E89-A29F-02A72C44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385195"/>
      </p:ext>
    </p:extLst>
  </p:cSld>
  <p:clrMapOvr>
    <a:masterClrMapping/>
  </p:clrMapOvr>
  <p:transition advClick="0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69E7-99E8-400A-8DBB-7DA2BB47F2C8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2C41-45BB-4E89-A29F-02A72C44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47961"/>
      </p:ext>
    </p:extLst>
  </p:cSld>
  <p:clrMapOvr>
    <a:masterClrMapping/>
  </p:clrMapOvr>
  <p:transition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69E7-99E8-400A-8DBB-7DA2BB47F2C8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2C41-45BB-4E89-A29F-02A72C44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041754"/>
      </p:ext>
    </p:extLst>
  </p:cSld>
  <p:clrMapOvr>
    <a:masterClrMapping/>
  </p:clrMapOvr>
  <p:transition advClick="0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69E7-99E8-400A-8DBB-7DA2BB47F2C8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2C41-45BB-4E89-A29F-02A72C44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942519"/>
      </p:ext>
    </p:extLst>
  </p:cSld>
  <p:clrMapOvr>
    <a:masterClrMapping/>
  </p:clrMapOvr>
  <p:transition advClick="0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69E7-99E8-400A-8DBB-7DA2BB47F2C8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2C41-45BB-4E89-A29F-02A72C44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379505"/>
      </p:ext>
    </p:extLst>
  </p:cSld>
  <p:clrMapOvr>
    <a:masterClrMapping/>
  </p:clrMapOvr>
  <p:transition advClick="0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69E7-99E8-400A-8DBB-7DA2BB47F2C8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2C41-45BB-4E89-A29F-02A72C44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993846"/>
      </p:ext>
    </p:extLst>
  </p:cSld>
  <p:clrMapOvr>
    <a:masterClrMapping/>
  </p:clrMapOvr>
  <p:transition advClick="0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69E7-99E8-400A-8DBB-7DA2BB47F2C8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2C41-45BB-4E89-A29F-02A72C44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62654"/>
      </p:ext>
    </p:extLst>
  </p:cSld>
  <p:clrMapOvr>
    <a:masterClrMapping/>
  </p:clrMapOvr>
  <p:transition advClick="0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69E7-99E8-400A-8DBB-7DA2BB47F2C8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2C41-45BB-4E89-A29F-02A72C44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74516"/>
      </p:ext>
    </p:extLst>
  </p:cSld>
  <p:clrMapOvr>
    <a:masterClrMapping/>
  </p:clrMapOvr>
  <p:transition advClick="0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69E7-99E8-400A-8DBB-7DA2BB47F2C8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2C41-45BB-4E89-A29F-02A72C44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40781"/>
      </p:ext>
    </p:extLst>
  </p:cSld>
  <p:clrMapOvr>
    <a:masterClrMapping/>
  </p:clrMapOvr>
  <p:transition advClick="0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69E7-99E8-400A-8DBB-7DA2BB47F2C8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82C41-45BB-4E89-A29F-02A72C44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437565"/>
      </p:ext>
    </p:extLst>
  </p:cSld>
  <p:clrMapOvr>
    <a:masterClrMapping/>
  </p:clrMapOvr>
  <p:transition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269E7-99E8-400A-8DBB-7DA2BB47F2C8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82C41-45BB-4E89-A29F-02A72C44B9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07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4099" y="434716"/>
            <a:ext cx="9144000" cy="98935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Салгал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с.Сесерлигский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Пий-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Хемского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кожууна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1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882" y="1978702"/>
            <a:ext cx="11887200" cy="4422098"/>
          </a:xfrm>
        </p:spPr>
        <p:txBody>
          <a:bodyPr>
            <a:normAutofit/>
          </a:bodyPr>
          <a:lstStyle/>
          <a:p>
            <a:r>
              <a:rPr lang="ru-RU" sz="7200" b="1" i="1" dirty="0" smtClean="0">
                <a:ln w="24498" cap="flat" cmpd="dbl" algn="ctr">
                  <a:solidFill>
                    <a:srgbClr val="D02E29"/>
                  </a:solidFill>
                  <a:prstDash val="solid"/>
                  <a:miter lim="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Bookman Old Style" panose="02050604050505020204" pitchFamily="18" charset="0"/>
                <a:ea typeface="Batang" panose="02030600000101010101" pitchFamily="18" charset="-127"/>
                <a:cs typeface="Times New Roman"/>
              </a:rPr>
              <a:t>Визитная карточка</a:t>
            </a:r>
          </a:p>
          <a:p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«Я - педагог»</a:t>
            </a:r>
          </a:p>
          <a:p>
            <a:r>
              <a:rPr lang="ru-RU" sz="4800" i="1" dirty="0" smtClean="0">
                <a:solidFill>
                  <a:srgbClr val="7030A0"/>
                </a:solidFill>
              </a:rPr>
              <a:t>Воспитателя </a:t>
            </a:r>
          </a:p>
          <a:p>
            <a:r>
              <a:rPr lang="ru-RU" sz="4800" b="1" i="1" dirty="0" err="1" smtClean="0">
                <a:solidFill>
                  <a:srgbClr val="7030A0"/>
                </a:solidFill>
              </a:rPr>
              <a:t>Чимит-Доржу</a:t>
            </a:r>
            <a:r>
              <a:rPr lang="ru-RU" sz="4800" b="1" i="1" dirty="0" smtClean="0">
                <a:solidFill>
                  <a:srgbClr val="7030A0"/>
                </a:solidFill>
              </a:rPr>
              <a:t> Урана </a:t>
            </a:r>
            <a:r>
              <a:rPr lang="ru-RU" sz="4800" b="1" i="1" dirty="0" err="1" smtClean="0">
                <a:solidFill>
                  <a:srgbClr val="7030A0"/>
                </a:solidFill>
              </a:rPr>
              <a:t>Аннар-ооловна</a:t>
            </a:r>
            <a:endParaRPr lang="ru-RU" sz="4800" b="1" i="1" dirty="0" smtClean="0">
              <a:solidFill>
                <a:srgbClr val="7030A0"/>
              </a:solidFill>
            </a:endParaRPr>
          </a:p>
          <a:p>
            <a:r>
              <a:rPr lang="ru-RU" sz="4000" i="1" dirty="0" smtClean="0">
                <a:solidFill>
                  <a:srgbClr val="7030A0"/>
                </a:solidFill>
              </a:rPr>
              <a:t>2022 год</a:t>
            </a:r>
            <a:endParaRPr lang="ru-RU" sz="4000" i="1" dirty="0">
              <a:solidFill>
                <a:srgbClr val="7030A0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Klara_Rumyanova_-_Ulybka_4839789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59381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71" objId="6"/>
        <p14:triggerEvt type="onClick" time="1771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Georgia" panose="02040502050405020303" pitchFamily="18" charset="0"/>
                <a:ea typeface="Times New Roman"/>
                <a:cs typeface="Arial" panose="020B0604020202020204" pitchFamily="34" charset="0"/>
              </a:rPr>
              <a:t>Данные о повышение квалификации</a:t>
            </a:r>
            <a:r>
              <a:rPr lang="ru-RU" dirty="0" smtClean="0">
                <a:solidFill>
                  <a:srgbClr val="FF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Georgia" panose="02040502050405020303" pitchFamily="18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3" y="1027906"/>
            <a:ext cx="4796636" cy="54189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48934"/>
            <a:ext cx="4685059" cy="53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72591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3992" y="913774"/>
            <a:ext cx="5501390" cy="51728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8426" y="678302"/>
            <a:ext cx="5501393" cy="564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193471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300" y="936883"/>
            <a:ext cx="5996063" cy="517160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89952" y="625837"/>
            <a:ext cx="5996066" cy="579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2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7030A0"/>
                </a:solidFill>
              </a:rPr>
              <a:t>Поощрения и награды</a:t>
            </a:r>
            <a:endParaRPr lang="ru-RU" sz="6000" dirty="0">
              <a:solidFill>
                <a:srgbClr val="7030A0"/>
              </a:solidFill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78" y="1620394"/>
            <a:ext cx="4439342" cy="50217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98" y="1620395"/>
            <a:ext cx="5360233" cy="488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33311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5" y="899410"/>
            <a:ext cx="4841823" cy="513309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46" y="899410"/>
            <a:ext cx="5118603" cy="513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25405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37" y="824459"/>
            <a:ext cx="4423781" cy="538146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34" y="824459"/>
            <a:ext cx="5379568" cy="520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0262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84" y="365125"/>
            <a:ext cx="9503763" cy="5781858"/>
          </a:xfrm>
        </p:spPr>
      </p:pic>
    </p:spTree>
    <p:extLst>
      <p:ext uri="{BB962C8B-B14F-4D97-AF65-F5344CB8AC3E}">
        <p14:creationId xmlns:p14="http://schemas.microsoft.com/office/powerpoint/2010/main" val="2026676298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74754"/>
            <a:ext cx="10515600" cy="5802209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7030A0"/>
                </a:solidFill>
                <a:latin typeface="Gabriola" pitchFamily="82" charset="0"/>
              </a:rPr>
              <a:t>Я уверена, что вы согласитесь со мной, что воспитатель - это первый, после мамы, учитель, который встречается детям на их жизненном пути. Воспитатели - люди, которые в душе всегда остаются детьми. Иначе дети не примут, не пустят их в свой мир. Самое главное в нашей профессии - любить детей, любить просто так, ни за что, отдавать им своё сердце. Для меня моя профессия - это возможность постоянно находиться в мире детства, в мире сказки и фантазии. Особо я осознаю значимость профессии воспитателя, когда вижу распахнутые навстречу глаза детей; глаза, жадно ловящие каждое моё слово, мой взгляд и жест; глаза, готовые вместить в себя мир. Глядя в эти детские глаза, я понимаю, что я нужна им, что я для них - целая вселенная, что именно я закладываю ростки будущих характеров, поддерживаю их своей любовью.</a:t>
            </a:r>
            <a:endParaRPr lang="ru-RU" sz="3200" b="1" i="1" dirty="0">
              <a:solidFill>
                <a:srgbClr val="7030A0"/>
              </a:solidFill>
              <a:latin typeface="Gabriola" pitchFamily="82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77531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14793"/>
            <a:ext cx="10515600" cy="5862170"/>
          </a:xfrm>
        </p:spPr>
        <p:txBody>
          <a:bodyPr/>
          <a:lstStyle/>
          <a:p>
            <a:pPr algn="ctr"/>
            <a:endParaRPr lang="ru-RU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dirty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endParaRPr lang="ru-RU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algn="ctr"/>
            <a:r>
              <a:rPr lang="ru-RU" sz="4000" dirty="0" smtClean="0">
                <a:solidFill>
                  <a:srgbClr val="7030A0"/>
                </a:solidFill>
                <a:latin typeface="Monotype Corsiva" pitchFamily="66" charset="0"/>
              </a:rPr>
              <a:t>Конечно</a:t>
            </a:r>
            <a:r>
              <a:rPr lang="ru-RU" sz="4000" dirty="0">
                <a:solidFill>
                  <a:srgbClr val="7030A0"/>
                </a:solidFill>
                <a:latin typeface="Monotype Corsiva" pitchFamily="66" charset="0"/>
              </a:rPr>
              <a:t>, победить всем невозможно,</a:t>
            </a:r>
            <a:br>
              <a:rPr lang="ru-RU" sz="40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srgbClr val="7030A0"/>
                </a:solidFill>
                <a:latin typeface="Monotype Corsiva" pitchFamily="66" charset="0"/>
              </a:rPr>
              <a:t>Но в конкурсе участвовать совсем несложно!</a:t>
            </a:r>
            <a:br>
              <a:rPr lang="ru-RU" sz="40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srgbClr val="7030A0"/>
                </a:solidFill>
                <a:latin typeface="Monotype Corsiva" pitchFamily="66" charset="0"/>
              </a:rPr>
              <a:t>Кто победит в прекраснейшей борьбе?</a:t>
            </a:r>
            <a:br>
              <a:rPr lang="ru-RU" sz="40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srgbClr val="7030A0"/>
                </a:solidFill>
                <a:latin typeface="Monotype Corsiva" pitchFamily="66" charset="0"/>
              </a:rPr>
              <a:t>Конечно, первыми не станут все!</a:t>
            </a:r>
            <a:br>
              <a:rPr lang="ru-RU" sz="40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srgbClr val="7030A0"/>
                </a:solidFill>
                <a:latin typeface="Monotype Corsiva" pitchFamily="66" charset="0"/>
              </a:rPr>
              <a:t>Но пусть заветная сбывается мечта,</a:t>
            </a:r>
            <a:br>
              <a:rPr lang="ru-RU" sz="4000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dirty="0">
                <a:solidFill>
                  <a:srgbClr val="7030A0"/>
                </a:solidFill>
                <a:latin typeface="Monotype Corsiva" pitchFamily="66" charset="0"/>
              </a:rPr>
              <a:t>И победит, конечно,  доброта!</a:t>
            </a:r>
          </a:p>
          <a:p>
            <a:endParaRPr lang="ru-RU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" name="Klara_Rumyanova_-_Ulybka_4839789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24920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Georgia" panose="02040502050405020303" pitchFamily="18" charset="0"/>
                <a:ea typeface="Times New Roman"/>
              </a:rPr>
              <a:t>Информационная карта</a:t>
            </a:r>
            <a:r>
              <a:rPr lang="ru-RU" dirty="0" smtClean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3600" b="1" i="1" dirty="0" err="1" smtClean="0">
                <a:solidFill>
                  <a:srgbClr val="0070C0"/>
                </a:solidFill>
                <a:latin typeface="Georgia" panose="02040502050405020303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Чимит-Доржу</a:t>
            </a:r>
            <a:r>
              <a:rPr lang="ru-RU" sz="3600" b="1" i="1" dirty="0" smtClean="0">
                <a:solidFill>
                  <a:srgbClr val="0070C0"/>
                </a:solidFill>
                <a:latin typeface="Georgia" panose="02040502050405020303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Урана </a:t>
            </a:r>
            <a:r>
              <a:rPr lang="ru-RU" sz="3600" b="1" i="1" dirty="0" err="1" smtClean="0">
                <a:solidFill>
                  <a:srgbClr val="0070C0"/>
                </a:solidFill>
                <a:latin typeface="Georgia" panose="02040502050405020303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Аннар-ооловна</a:t>
            </a:r>
            <a:endParaRPr lang="ru-RU" sz="3600" b="1" i="1" dirty="0" smtClean="0">
              <a:solidFill>
                <a:srgbClr val="0070C0"/>
              </a:solidFill>
              <a:latin typeface="Georgia" panose="02040502050405020303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/>
          </a:p>
          <a:p>
            <a:r>
              <a:rPr lang="ru-RU" dirty="0" smtClean="0"/>
              <a:t>          </a:t>
            </a:r>
            <a:r>
              <a:rPr lang="ru-RU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</a:t>
            </a:r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12.05.1969 г.</a:t>
            </a:r>
          </a:p>
          <a:p>
            <a:r>
              <a:rPr lang="ru-RU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Образование:  </a:t>
            </a:r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 - специальное</a:t>
            </a:r>
          </a:p>
          <a:p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Кызылское</a:t>
            </a:r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педагогическое училище ,1988год.</a:t>
            </a:r>
          </a:p>
          <a:p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работы: </a:t>
            </a:r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«</a:t>
            </a:r>
            <a:r>
              <a:rPr lang="ru-RU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Салгал</a:t>
            </a:r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с.Сесерлигский</a:t>
            </a:r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</a:t>
            </a:r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воспитатель  </a:t>
            </a:r>
          </a:p>
          <a:p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работы:</a:t>
            </a:r>
          </a:p>
          <a:p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а) общий 32 лет; </a:t>
            </a:r>
          </a:p>
          <a:p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б) в данном учреждении 32 лет;</a:t>
            </a:r>
          </a:p>
          <a:p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в) в занимаемой должности 32 месяц.</a:t>
            </a:r>
          </a:p>
          <a:p>
            <a:r>
              <a:rPr lang="ru-RU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 </a:t>
            </a:r>
          </a:p>
          <a:p>
            <a:r>
              <a:rPr lang="ru-RU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399387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99607"/>
            <a:ext cx="10515600" cy="5577356"/>
          </a:xfrm>
        </p:spPr>
        <p:txBody>
          <a:bodyPr/>
          <a:lstStyle/>
          <a:p>
            <a:pPr algn="ctr"/>
            <a:endParaRPr lang="ru-RU" sz="4800" b="1" i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ru-RU" sz="4800" b="1" i="1" dirty="0" smtClean="0">
                <a:solidFill>
                  <a:srgbClr val="7030A0"/>
                </a:solidFill>
                <a:latin typeface="Monotype Corsiva" pitchFamily="66" charset="0"/>
              </a:rPr>
              <a:t>Мальчишек</a:t>
            </a:r>
            <a:r>
              <a:rPr lang="ru-RU" sz="4800" b="1" i="1" dirty="0">
                <a:solidFill>
                  <a:srgbClr val="7030A0"/>
                </a:solidFill>
                <a:latin typeface="Monotype Corsiva" pitchFamily="66" charset="0"/>
              </a:rPr>
              <a:t>, девчонок любить не устану,</a:t>
            </a:r>
            <a: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800" b="1" i="1" dirty="0">
                <a:solidFill>
                  <a:srgbClr val="7030A0"/>
                </a:solidFill>
                <a:latin typeface="Monotype Corsiva" pitchFamily="66" charset="0"/>
              </a:rPr>
              <a:t>Для них самой лучшей на свете я стану.</a:t>
            </a:r>
            <a: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800" b="1" i="1" dirty="0">
                <a:solidFill>
                  <a:srgbClr val="7030A0"/>
                </a:solidFill>
                <a:latin typeface="Monotype Corsiva" pitchFamily="66" charset="0"/>
              </a:rPr>
              <a:t>Чтоб жили как в сказке ребята на свете,</a:t>
            </a:r>
            <a: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800" b="1" i="1" dirty="0">
                <a:solidFill>
                  <a:srgbClr val="7030A0"/>
                </a:solidFill>
                <a:latin typeface="Monotype Corsiva" pitchFamily="66" charset="0"/>
              </a:rPr>
              <a:t>Чтоб счастливы были и веселы дети.</a:t>
            </a:r>
            <a: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800" b="1" i="1" dirty="0">
                <a:solidFill>
                  <a:srgbClr val="7030A0"/>
                </a:solidFill>
                <a:latin typeface="Monotype Corsiva" pitchFamily="66" charset="0"/>
              </a:rPr>
              <a:t>Для этого надо чуть-чуть постараться,</a:t>
            </a:r>
            <a: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  <a:t/>
            </a:r>
            <a:b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800" b="1" i="1" dirty="0">
                <a:solidFill>
                  <a:srgbClr val="7030A0"/>
                </a:solidFill>
                <a:latin typeface="Monotype Corsiva" pitchFamily="66" charset="0"/>
              </a:rPr>
              <a:t>Немного самою ребёнком остаться...</a:t>
            </a:r>
            <a:endParaRPr lang="ru-RU" sz="4800" dirty="0">
              <a:solidFill>
                <a:srgbClr val="7030A0"/>
              </a:solidFill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96684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успешной и результативной работы я использую интеграцию содержания образовательных областей, индивидуализацию работы с детьми, социальное партнерство, вовлечение родителей в деятельность ДОУ.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80" y="1690688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564" y="1690688"/>
            <a:ext cx="5676900" cy="435133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6925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83" y="806607"/>
            <a:ext cx="5317744" cy="56991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028" y="806606"/>
            <a:ext cx="5846162" cy="569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68974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868" y="359764"/>
            <a:ext cx="5896131" cy="6100997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199" y="801976"/>
            <a:ext cx="6100998" cy="5216576"/>
          </a:xfrm>
        </p:spPr>
      </p:pic>
    </p:spTree>
    <p:extLst>
      <p:ext uri="{BB962C8B-B14F-4D97-AF65-F5344CB8AC3E}">
        <p14:creationId xmlns:p14="http://schemas.microsoft.com/office/powerpoint/2010/main" val="2070940387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50" y="914400"/>
            <a:ext cx="5252665" cy="527755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2960" y="993606"/>
            <a:ext cx="5277554" cy="51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21849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" y="734517"/>
            <a:ext cx="5577329" cy="56223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646" y="-44970"/>
            <a:ext cx="6700603" cy="635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08366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79489"/>
            <a:ext cx="10058400" cy="539747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90643"/>
      </p:ext>
    </p:extLst>
  </p:cSld>
  <p:clrMapOvr>
    <a:masterClrMapping/>
  </p:clrMapOvr>
  <p:transition advClick="0" advTm="10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297</Words>
  <Application>Microsoft Office PowerPoint</Application>
  <PresentationFormat>Широкоэкранный</PresentationFormat>
  <Paragraphs>30</Paragraphs>
  <Slides>18</Slides>
  <Notes>0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Batang</vt:lpstr>
      <vt:lpstr>Bookman Old Style</vt:lpstr>
      <vt:lpstr>Calibri</vt:lpstr>
      <vt:lpstr>Calibri Light</vt:lpstr>
      <vt:lpstr>Gabriola</vt:lpstr>
      <vt:lpstr>Georgia</vt:lpstr>
      <vt:lpstr>Monotype Corsiva</vt:lpstr>
      <vt:lpstr>Times New Roman</vt:lpstr>
      <vt:lpstr>Тема Office</vt:lpstr>
      <vt:lpstr>Муниципальное бюджетное дошкольное образовательное учреждение  детский сад «Салгал» с.Сесерлигский Пий-Хемского кожууна </vt:lpstr>
      <vt:lpstr>Информационная карта </vt:lpstr>
      <vt:lpstr>Презентация PowerPoint</vt:lpstr>
      <vt:lpstr>Для успешной и результативной работы я использую интеграцию содержания образовательных областей, индивидуализацию работы с детьми, социальное партнерство, вовлечение родителей в деятельность ДОУ.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Данные о повышение квалификации </vt:lpstr>
      <vt:lpstr>Презентация PowerPoint</vt:lpstr>
      <vt:lpstr>Презентация PowerPoint</vt:lpstr>
      <vt:lpstr>Поощрения и награды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 детский сад «Малышка» г. Вихоревка</dc:title>
  <dc:creator>User</dc:creator>
  <cp:lastModifiedBy>User</cp:lastModifiedBy>
  <cp:revision>27</cp:revision>
  <dcterms:created xsi:type="dcterms:W3CDTF">2021-01-27T04:55:47Z</dcterms:created>
  <dcterms:modified xsi:type="dcterms:W3CDTF">2022-02-21T03:35:16Z</dcterms:modified>
</cp:coreProperties>
</file>